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4"/>
  </p:notesMasterIdLst>
  <p:handoutMasterIdLst>
    <p:handoutMasterId r:id="rId35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9" r:id="rId23"/>
    <p:sldId id="361" r:id="rId24"/>
    <p:sldId id="360" r:id="rId25"/>
    <p:sldId id="358" r:id="rId26"/>
    <p:sldId id="349" r:id="rId27"/>
    <p:sldId id="348" r:id="rId28"/>
    <p:sldId id="351" r:id="rId29"/>
    <p:sldId id="352" r:id="rId30"/>
    <p:sldId id="357" r:id="rId31"/>
    <p:sldId id="354" r:id="rId32"/>
    <p:sldId id="3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80" userDrawn="1">
          <p15:clr>
            <a:srgbClr val="A4A3A4"/>
          </p15:clr>
        </p15:guide>
        <p15:guide id="2" orient="horz" pos="2069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4294" userDrawn="1">
          <p15:clr>
            <a:srgbClr val="A4A3A4"/>
          </p15:clr>
        </p15:guide>
        <p15:guide id="6" pos="4021" userDrawn="1">
          <p15:clr>
            <a:srgbClr val="A4A3A4"/>
          </p15:clr>
        </p15:guide>
        <p15:guide id="8" pos="5790" userDrawn="1">
          <p15:clr>
            <a:srgbClr val="A4A3A4"/>
          </p15:clr>
        </p15:guide>
        <p15:guide id="9" pos="1527" userDrawn="1">
          <p15:clr>
            <a:srgbClr val="A4A3A4"/>
          </p15:clr>
        </p15:guide>
        <p15:guide id="10" pos="4248" userDrawn="1">
          <p15:clr>
            <a:srgbClr val="A4A3A4"/>
          </p15:clr>
        </p15:guide>
        <p15:guide id="11" orient="horz" pos="3884" userDrawn="1">
          <p15:clr>
            <a:srgbClr val="A4A3A4"/>
          </p15:clr>
        </p15:guide>
        <p15:guide id="12" orient="horz" pos="1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EF"/>
    <a:srgbClr val="7CDAF8"/>
    <a:srgbClr val="4C5661"/>
    <a:srgbClr val="0A6EFA"/>
    <a:srgbClr val="666986"/>
    <a:srgbClr val="737794"/>
    <a:srgbClr val="7E8199"/>
    <a:srgbClr val="A39DF9"/>
    <a:srgbClr val="A2A5BC"/>
    <a:srgbClr val="7C7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2" autoAdjust="0"/>
    <p:restoredTop sz="86420" autoAdjust="0"/>
  </p:normalViewPr>
  <p:slideViewPr>
    <p:cSldViewPr snapToObjects="1">
      <p:cViewPr>
        <p:scale>
          <a:sx n="60" d="100"/>
          <a:sy n="60" d="100"/>
        </p:scale>
        <p:origin x="42" y="1224"/>
      </p:cViewPr>
      <p:guideLst>
        <p:guide pos="1980"/>
        <p:guide orient="horz" pos="2069"/>
        <p:guide pos="7469"/>
        <p:guide pos="4294"/>
        <p:guide pos="4021"/>
        <p:guide pos="5790"/>
        <p:guide pos="1527"/>
        <p:guide pos="4248"/>
        <p:guide orient="horz" pos="3884"/>
        <p:guide orient="horz" pos="1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7A5EC49-4971-4A76-8812-8DF7739EC494}" type="pres">
      <dgm:prSet presAssocID="{43CC4466-1D57-4034-BCE1-2C70F25F2CE0}" presName="wedge2" presStyleLbl="node1" presStyleIdx="1" presStyleCnt="5"/>
      <dgm:spPr/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EDB646-4B78-4AC6-8E87-A23737E5DD92}" type="pres">
      <dgm:prSet presAssocID="{43CC4466-1D57-4034-BCE1-2C70F25F2CE0}" presName="wedge3" presStyleLbl="node1" presStyleIdx="2" presStyleCnt="5"/>
      <dgm:spPr/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2D21C99-4CB5-4371-A138-C1DE3B1E51E7}" type="pres">
      <dgm:prSet presAssocID="{43CC4466-1D57-4034-BCE1-2C70F25F2CE0}" presName="wedge4" presStyleLbl="node1" presStyleIdx="3" presStyleCnt="5"/>
      <dgm:spPr/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55DA31-3DC9-4E3E-A794-C3603E1DC359}" type="pres">
      <dgm:prSet presAssocID="{43CC4466-1D57-4034-BCE1-2C70F25F2CE0}" presName="wedge5" presStyleLbl="node1" presStyleIdx="4" presStyleCnt="5"/>
      <dgm:spPr/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6414558" cy="4532983"/>
            <a:chOff x="1078250" y="708090"/>
            <a:chExt cx="641455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3266788" cy="4532983"/>
              <a:chOff x="1078250" y="708090"/>
              <a:chExt cx="326678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431703" y="1781445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89110" y="1458259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431703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266358"/>
                <a:ext cx="7838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(Device)</a:t>
                </a:r>
                <a:endParaRPr kumimoji="1" lang="zh-CN" altLang="en-US" sz="10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4294886"/>
              <a:ext cx="399090" cy="358204"/>
              <a:chOff x="5987918" y="3087628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087628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087629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009455" y="3584049"/>
              <a:ext cx="4585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设备发送鉴权请求，包含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以及数字签名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08" y="5109284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009456" y="48143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64968" y="4335487"/>
              <a:ext cx="2534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coap_connection_process_non_dtls.png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690500" cy="4007779"/>
            <a:chOff x="122039" y="141301"/>
            <a:chExt cx="11690500" cy="400777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348045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350189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1009456" y="1063769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设备上报数据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使用解析脚本，将二进制格式数据转换为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6424664" y="2404588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存储数据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69533" y="1772816"/>
              <a:ext cx="409207" cy="949199"/>
              <a:chOff x="5977801" y="3544660"/>
              <a:chExt cx="409207" cy="1438190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4442848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444284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0828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发送响应，包含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返回码，指示请求的状态</a:t>
              </a:r>
            </a:p>
          </p:txBody>
        </p: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1349249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coap_upstream_flow_non_dtls.png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63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7968219"/>
            <a:chOff x="122039" y="141301"/>
            <a:chExt cx="11877301" cy="796821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744089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746233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745875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378740" y="951171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应用通过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格式的测点设置或服务调用请求转换为二进制格式，并缓存。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55440" y="2204864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设备发送上行数据。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6502923"/>
              <a:ext cx="399090" cy="358210"/>
              <a:chOff x="5987918" y="6416285"/>
              <a:chExt cx="399090" cy="540008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6416294"/>
                <a:ext cx="216000" cy="539999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641628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83750" y="1772816"/>
              <a:ext cx="5794990" cy="3668767"/>
              <a:chOff x="592018" y="3544660"/>
              <a:chExt cx="5794990" cy="5558775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6114201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611420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肘形连接符 53">
                <a:extLst>
                  <a:ext uri="{FF2B5EF4-FFF2-40B4-BE49-F238E27FC236}">
                    <a16:creationId xmlns:a16="http://schemas.microsoft.com/office/drawing/2014/main" id="{EC61B32F-A0C2-432A-A361-859B62F2F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623" y="8563433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8">
                <a:extLst>
                  <a:ext uri="{FF2B5EF4-FFF2-40B4-BE49-F238E27FC236}">
                    <a16:creationId xmlns:a16="http://schemas.microsoft.com/office/drawing/2014/main" id="{8C7F9752-D871-4A4C-B216-FDE569394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18" y="8563434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35977"/>
              <a:ext cx="4735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将测点设置或服务调用请求，以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Option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形式包含在响应中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009456" y="5162602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设备执行测点设置或服务调用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20089" y="654352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10.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记录执行结果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194767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009456" y="3861048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设备发送请求，获取测点设置或命令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8" name="直线箭头连接符 38">
              <a:extLst>
                <a:ext uri="{FF2B5EF4-FFF2-40B4-BE49-F238E27FC236}">
                  <a16:creationId xmlns:a16="http://schemas.microsoft.com/office/drawing/2014/main" id="{92721E23-FD37-4185-B673-654B946A1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550" y="135045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2510391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78">
              <a:extLst>
                <a:ext uri="{FF2B5EF4-FFF2-40B4-BE49-F238E27FC236}">
                  <a16:creationId xmlns:a16="http://schemas.microsoft.com/office/drawing/2014/main" id="{9AD67F76-1E10-427A-BEDE-073F0AEAE508}"/>
                </a:ext>
              </a:extLst>
            </p:cNvPr>
            <p:cNvSpPr txBox="1"/>
            <p:nvPr/>
          </p:nvSpPr>
          <p:spPr>
            <a:xfrm>
              <a:off x="6374607" y="3463441"/>
              <a:ext cx="40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设备响应超时或消息发送失败，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再次发送响应。</a:t>
              </a:r>
              <a:endParaRPr kumimoji="1" lang="en-US" altLang="zh-CN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23" name="直线箭头连接符 38">
              <a:extLst>
                <a:ext uri="{FF2B5EF4-FFF2-40B4-BE49-F238E27FC236}">
                  <a16:creationId xmlns:a16="http://schemas.microsoft.com/office/drawing/2014/main" id="{4A9FDFA7-87F5-460B-9274-6AA49495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7945" y="7583179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77">
              <a:extLst>
                <a:ext uri="{FF2B5EF4-FFF2-40B4-BE49-F238E27FC236}">
                  <a16:creationId xmlns:a16="http://schemas.microsoft.com/office/drawing/2014/main" id="{9AC16445-6DF7-4FDC-8D7B-5032350FB080}"/>
                </a:ext>
              </a:extLst>
            </p:cNvPr>
            <p:cNvSpPr txBox="1"/>
            <p:nvPr/>
          </p:nvSpPr>
          <p:spPr>
            <a:xfrm>
              <a:off x="6424664" y="7129880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应用调用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查询设备执行测点设置或服务调用的结果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38">
              <a:extLst>
                <a:ext uri="{FF2B5EF4-FFF2-40B4-BE49-F238E27FC236}">
                  <a16:creationId xmlns:a16="http://schemas.microsoft.com/office/drawing/2014/main" id="{0E509D0F-11FD-49DA-A0FB-8D8224DA5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750" y="4802159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77">
              <a:extLst>
                <a:ext uri="{FF2B5EF4-FFF2-40B4-BE49-F238E27FC236}">
                  <a16:creationId xmlns:a16="http://schemas.microsoft.com/office/drawing/2014/main" id="{AF50E6C3-9D83-4EEB-B757-476E2F84D2D8}"/>
                </a:ext>
              </a:extLst>
            </p:cNvPr>
            <p:cNvSpPr txBox="1"/>
            <p:nvPr/>
          </p:nvSpPr>
          <p:spPr>
            <a:xfrm>
              <a:off x="1009456" y="448279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7.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在响应中将下行指令包含在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payload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中</a:t>
              </a:r>
            </a:p>
          </p:txBody>
        </p:sp>
        <p:cxnSp>
          <p:nvCxnSpPr>
            <p:cNvPr id="52" name="直线箭头连接符 74">
              <a:extLst>
                <a:ext uri="{FF2B5EF4-FFF2-40B4-BE49-F238E27FC236}">
                  <a16:creationId xmlns:a16="http://schemas.microsoft.com/office/drawing/2014/main" id="{F318E87A-B29C-43A3-91A1-F31A3F2AFC95}"/>
                </a:ext>
              </a:extLst>
            </p:cNvPr>
            <p:cNvCxnSpPr>
              <a:cxnSpLocks/>
            </p:cNvCxnSpPr>
            <p:nvPr/>
          </p:nvCxnSpPr>
          <p:spPr>
            <a:xfrm>
              <a:off x="581604" y="6177975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77">
              <a:extLst>
                <a:ext uri="{FF2B5EF4-FFF2-40B4-BE49-F238E27FC236}">
                  <a16:creationId xmlns:a16="http://schemas.microsoft.com/office/drawing/2014/main" id="{7C604A16-1D6A-40AC-9DE0-20EBF62CD78A}"/>
                </a:ext>
              </a:extLst>
            </p:cNvPr>
            <p:cNvSpPr txBox="1"/>
            <p:nvPr/>
          </p:nvSpPr>
          <p:spPr>
            <a:xfrm>
              <a:off x="1051331" y="582621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设备将执行结果发送给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coap_downstream_flow_non_dtls.png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70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5635398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D94DD79F-135C-C14F-A20D-2698134C8E84}"/>
                </a:ext>
              </a:extLst>
            </p:cNvPr>
            <p:cNvSpPr/>
            <p:nvPr/>
          </p:nvSpPr>
          <p:spPr>
            <a:xfrm>
              <a:off x="7632445" y="3406983"/>
              <a:ext cx="2169615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Clusters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32">
              <a:extLst>
                <a:ext uri="{FF2B5EF4-FFF2-40B4-BE49-F238E27FC236}">
                  <a16:creationId xmlns:a16="http://schemas.microsoft.com/office/drawing/2014/main" id="{A6E31FD6-9A6A-1D4E-82EE-3F541ED143B6}"/>
                </a:ext>
              </a:extLst>
            </p:cNvPr>
            <p:cNvCxnSpPr>
              <a:cxnSpLocks/>
            </p:cNvCxnSpPr>
            <p:nvPr/>
          </p:nvCxnSpPr>
          <p:spPr>
            <a:xfrm>
              <a:off x="7252220" y="3087641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334863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3537066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6032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4799109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1725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2967309" y="4108365"/>
              <a:ext cx="1059370" cy="826709"/>
              <a:chOff x="2626893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6028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6034596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79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8862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箭头连接符 177">
              <a:extLst>
                <a:ext uri="{FF2B5EF4-FFF2-40B4-BE49-F238E27FC236}">
                  <a16:creationId xmlns:a16="http://schemas.microsoft.com/office/drawing/2014/main" id="{F48A8E2C-DA48-0448-A257-F5E0D8E49C3A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>
              <a:off x="8717253" y="3833880"/>
              <a:ext cx="8396" cy="176523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025292" y="5686837"/>
              <a:ext cx="1054328" cy="598633"/>
              <a:chOff x="269738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1966145" y="5690326"/>
              <a:ext cx="683781" cy="591654"/>
              <a:chOff x="1409718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409718" y="10306744"/>
                <a:ext cx="831310" cy="719307"/>
                <a:chOff x="2889255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2889255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5498857" y="5686837"/>
              <a:ext cx="1054328" cy="598633"/>
              <a:chOff x="2697386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4409566" y="5690326"/>
              <a:ext cx="784508" cy="591654"/>
              <a:chOff x="1373071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1373071" y="10306744"/>
                <a:ext cx="953770" cy="719307"/>
                <a:chOff x="2852608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2852608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DDC02D31-1FB7-924F-BBC0-58ACC347329C}"/>
                </a:ext>
              </a:extLst>
            </p:cNvPr>
            <p:cNvGrpSpPr/>
            <p:nvPr/>
          </p:nvGrpSpPr>
          <p:grpSpPr>
            <a:xfrm>
              <a:off x="8239423" y="5686837"/>
              <a:ext cx="1054328" cy="598633"/>
              <a:chOff x="2697386" y="8615610"/>
              <a:chExt cx="1281807" cy="727792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3C4B7151-4710-784C-9E79-63D67885607C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954690F-AE5C-FC4B-86F9-D9D70B099AD9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6937073" y="5690326"/>
              <a:ext cx="682791" cy="591654"/>
              <a:chOff x="1434151" y="10306744"/>
              <a:chExt cx="830107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1434151" y="10306744"/>
                <a:ext cx="830107" cy="719307"/>
                <a:chOff x="2913688" y="8615610"/>
                <a:chExt cx="830107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2913688" y="8997582"/>
                  <a:ext cx="830107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5118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013228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3" name="图形 253">
              <a:extLst>
                <a:ext uri="{FF2B5EF4-FFF2-40B4-BE49-F238E27FC236}">
                  <a16:creationId xmlns:a16="http://schemas.microsoft.com/office/drawing/2014/main" id="{BCC8AD59-4071-724D-AC3F-CA50142A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20260" y="4463057"/>
              <a:ext cx="247236" cy="225162"/>
            </a:xfrm>
            <a:prstGeom prst="rect">
              <a:avLst/>
            </a:prstGeom>
          </p:spPr>
        </p:pic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07370AA5-C813-E84F-9DA9-73B323AA3DD4}"/>
                </a:ext>
              </a:extLst>
            </p:cNvPr>
            <p:cNvSpPr txBox="1"/>
            <p:nvPr/>
          </p:nvSpPr>
          <p:spPr>
            <a:xfrm>
              <a:off x="8418370" y="444905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5" name="图形 256">
              <a:extLst>
                <a:ext uri="{FF2B5EF4-FFF2-40B4-BE49-F238E27FC236}">
                  <a16:creationId xmlns:a16="http://schemas.microsoft.com/office/drawing/2014/main" id="{5AE0E664-6DDF-BA4C-83EC-4DFA8AC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515571" y="4982772"/>
              <a:ext cx="247236" cy="225162"/>
            </a:xfrm>
            <a:prstGeom prst="rect">
              <a:avLst/>
            </a:prstGeom>
          </p:spPr>
        </p:pic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40843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6533784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8" name="图形 259">
              <a:extLst>
                <a:ext uri="{FF2B5EF4-FFF2-40B4-BE49-F238E27FC236}">
                  <a16:creationId xmlns:a16="http://schemas.microsoft.com/office/drawing/2014/main" id="{02559C82-60A0-F742-8BD8-96E2E896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040897" y="4481622"/>
              <a:ext cx="247236" cy="225162"/>
            </a:xfrm>
            <a:prstGeom prst="rect">
              <a:avLst/>
            </a:prstGeom>
          </p:spPr>
        </p:pic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6169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059111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1708038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5D638BA7-8373-7541-B466-5831B92373B8}"/>
                </a:ext>
              </a:extLst>
            </p:cNvPr>
            <p:cNvSpPr/>
            <p:nvPr/>
          </p:nvSpPr>
          <p:spPr>
            <a:xfrm>
              <a:off x="8728399" y="4440969"/>
              <a:ext cx="94107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Proprietary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Protocol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with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SN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245230" y="4123405"/>
              <a:ext cx="1059370" cy="826709"/>
              <a:chOff x="2626893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5473040" y="4581678"/>
              <a:ext cx="1059370" cy="826709"/>
              <a:chOff x="2626893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699060" y="4574177"/>
              <a:ext cx="1059370" cy="826709"/>
              <a:chOff x="2626893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6038225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3516073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3598568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4182" y="1882807"/>
            <a:ext cx="2072494" cy="1823988"/>
          </a:xfrm>
          <a:prstGeom prst="rect">
            <a:avLst/>
          </a:prstGeom>
          <a:solidFill>
            <a:srgbClr val="4C5661">
              <a:alpha val="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10498644" y="2180659"/>
            <a:ext cx="912703" cy="110387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1">
            <a:extLst>
              <a:ext uri="{FF2B5EF4-FFF2-40B4-BE49-F238E27FC236}">
                <a16:creationId xmlns:a16="http://schemas.microsoft.com/office/drawing/2014/main" id="{F4F98348-8519-B845-93F6-E1A225670B23}"/>
              </a:ext>
            </a:extLst>
          </p:cNvPr>
          <p:cNvSpPr txBox="1">
            <a:spLocks/>
          </p:cNvSpPr>
          <p:nvPr/>
        </p:nvSpPr>
        <p:spPr>
          <a:xfrm>
            <a:off x="9351196" y="2285786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0A1EC6C2-6D25-2344-A34B-9CFEE71F33BA}"/>
              </a:ext>
            </a:extLst>
          </p:cNvPr>
          <p:cNvSpPr txBox="1">
            <a:spLocks/>
          </p:cNvSpPr>
          <p:nvPr/>
        </p:nvSpPr>
        <p:spPr>
          <a:xfrm>
            <a:off x="9342129" y="289064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pic>
        <p:nvPicPr>
          <p:cNvPr id="73" name="图形 72">
            <a:extLst>
              <a:ext uri="{FF2B5EF4-FFF2-40B4-BE49-F238E27FC236}">
                <a16:creationId xmlns:a16="http://schemas.microsoft.com/office/drawing/2014/main" id="{3D1A2587-466D-C44D-98EB-596EF99D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676" y="2551606"/>
            <a:ext cx="396959" cy="396959"/>
          </a:xfrm>
          <a:prstGeom prst="rect">
            <a:avLst/>
          </a:prstGeom>
        </p:spPr>
      </p:pic>
      <p:sp>
        <p:nvSpPr>
          <p:cNvPr id="74" name="内容占位符 1">
            <a:extLst>
              <a:ext uri="{FF2B5EF4-FFF2-40B4-BE49-F238E27FC236}">
                <a16:creationId xmlns:a16="http://schemas.microsoft.com/office/drawing/2014/main" id="{6A5DF025-2E70-9848-9D11-11FB0411F2AD}"/>
              </a:ext>
            </a:extLst>
          </p:cNvPr>
          <p:cNvSpPr txBox="1">
            <a:spLocks/>
          </p:cNvSpPr>
          <p:nvPr/>
        </p:nvSpPr>
        <p:spPr>
          <a:xfrm>
            <a:off x="3182495" y="299592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NB-</a:t>
            </a:r>
            <a:r>
              <a:rPr lang="en-US" altLang="zh-CN" sz="1600" dirty="0" err="1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77" name="内容占位符 1">
            <a:extLst>
              <a:ext uri="{FF2B5EF4-FFF2-40B4-BE49-F238E27FC236}">
                <a16:creationId xmlns:a16="http://schemas.microsoft.com/office/drawing/2014/main" id="{BCC05BE2-08D3-C940-9290-D1BCE72DF40C}"/>
              </a:ext>
            </a:extLst>
          </p:cNvPr>
          <p:cNvSpPr txBox="1">
            <a:spLocks/>
          </p:cNvSpPr>
          <p:nvPr/>
        </p:nvSpPr>
        <p:spPr>
          <a:xfrm>
            <a:off x="7865931" y="299592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dirty="0">
              <a:solidFill>
                <a:srgbClr val="4C566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85" name="内容占位符 1">
            <a:extLst>
              <a:ext uri="{FF2B5EF4-FFF2-40B4-BE49-F238E27FC236}">
                <a16:creationId xmlns:a16="http://schemas.microsoft.com/office/drawing/2014/main" id="{6FDE4769-D4AA-B543-A65A-E34E5D177AC9}"/>
              </a:ext>
            </a:extLst>
          </p:cNvPr>
          <p:cNvSpPr txBox="1">
            <a:spLocks/>
          </p:cNvSpPr>
          <p:nvPr/>
        </p:nvSpPr>
        <p:spPr>
          <a:xfrm>
            <a:off x="7016046" y="227587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50" dirty="0">
                <a:solidFill>
                  <a:srgbClr val="4C5661"/>
                </a:solidFill>
                <a:cs typeface="Arial" panose="020B0604020202020204" pitchFamily="34" charset="0"/>
              </a:rPr>
              <a:t>CoAP/UDP</a:t>
            </a:r>
            <a:endParaRPr lang="zh-CN" altLang="en-US" sz="105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86" name="内容占位符 1">
            <a:extLst>
              <a:ext uri="{FF2B5EF4-FFF2-40B4-BE49-F238E27FC236}">
                <a16:creationId xmlns:a16="http://schemas.microsoft.com/office/drawing/2014/main" id="{47EB2C0E-FF35-8747-937D-8ACBDFD5F0C7}"/>
              </a:ext>
            </a:extLst>
          </p:cNvPr>
          <p:cNvSpPr txBox="1">
            <a:spLocks/>
          </p:cNvSpPr>
          <p:nvPr/>
        </p:nvSpPr>
        <p:spPr>
          <a:xfrm>
            <a:off x="7009472" y="2837397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50" dirty="0">
                <a:solidFill>
                  <a:srgbClr val="4C5661"/>
                </a:solidFill>
                <a:cs typeface="Arial" panose="020B0604020202020204" pitchFamily="34" charset="0"/>
              </a:rPr>
              <a:t>DTLS</a:t>
            </a:r>
            <a:endParaRPr lang="zh-CN" altLang="en-US" sz="105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3" name="内容占位符 1">
            <a:extLst>
              <a:ext uri="{FF2B5EF4-FFF2-40B4-BE49-F238E27FC236}">
                <a16:creationId xmlns:a16="http://schemas.microsoft.com/office/drawing/2014/main" id="{DAC35924-B2EE-3241-A5A7-D61E6573BF89}"/>
              </a:ext>
            </a:extLst>
          </p:cNvPr>
          <p:cNvSpPr txBox="1">
            <a:spLocks/>
          </p:cNvSpPr>
          <p:nvPr/>
        </p:nvSpPr>
        <p:spPr>
          <a:xfrm>
            <a:off x="5311605" y="2475206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核心网</a:t>
            </a:r>
          </a:p>
        </p:txBody>
      </p:sp>
      <p:sp>
        <p:nvSpPr>
          <p:cNvPr id="69" name="内容占位符 1">
            <a:extLst>
              <a:ext uri="{FF2B5EF4-FFF2-40B4-BE49-F238E27FC236}">
                <a16:creationId xmlns:a16="http://schemas.microsoft.com/office/drawing/2014/main" id="{01E31A47-B898-FF41-957B-AB01A3345170}"/>
              </a:ext>
            </a:extLst>
          </p:cNvPr>
          <p:cNvSpPr txBox="1">
            <a:spLocks/>
          </p:cNvSpPr>
          <p:nvPr/>
        </p:nvSpPr>
        <p:spPr>
          <a:xfrm>
            <a:off x="10085689" y="31583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应用</a:t>
            </a:r>
          </a:p>
        </p:txBody>
      </p:sp>
      <p:sp>
        <p:nvSpPr>
          <p:cNvPr id="54" name="内容占位符 1">
            <a:extLst>
              <a:ext uri="{FF2B5EF4-FFF2-40B4-BE49-F238E27FC236}">
                <a16:creationId xmlns:a16="http://schemas.microsoft.com/office/drawing/2014/main" id="{6A5DF025-2E70-9848-9D11-11FB0411F2AD}"/>
              </a:ext>
            </a:extLst>
          </p:cNvPr>
          <p:cNvSpPr txBox="1">
            <a:spLocks/>
          </p:cNvSpPr>
          <p:nvPr/>
        </p:nvSpPr>
        <p:spPr>
          <a:xfrm>
            <a:off x="5483623" y="299592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运营商核心网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2424806" y="2670047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419895" y="2917077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1371753" y="2034057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090E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1407974" y="2992239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A6EF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7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307514" y="2043172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090E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8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312225" y="2992239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090E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4704259" y="2655067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4704259" y="2889562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7134562" y="2618356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>
            <a:off x="7134562" y="2852851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278215" y="4259906"/>
            <a:ext cx="4484159" cy="1905944"/>
            <a:chOff x="-3534749" y="1811088"/>
            <a:chExt cx="6150679" cy="1905944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84817" y="1996716"/>
              <a:ext cx="542386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梯形 9"/>
          <p:cNvSpPr/>
          <p:nvPr/>
        </p:nvSpPr>
        <p:spPr>
          <a:xfrm>
            <a:off x="1006367" y="3546214"/>
            <a:ext cx="1444850" cy="713692"/>
          </a:xfrm>
          <a:prstGeom prst="trapezoid">
            <a:avLst>
              <a:gd name="adj" fmla="val 5257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形 49">
            <a:extLst>
              <a:ext uri="{FF2B5EF4-FFF2-40B4-BE49-F238E27FC236}">
                <a16:creationId xmlns:a16="http://schemas.microsoft.com/office/drawing/2014/main" id="{171D1F5F-2EE2-4446-9831-06B7117EF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4298" y="2441548"/>
            <a:ext cx="519332" cy="519332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C852AA2A-9E59-8641-92B2-9DC69112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421" y="2547718"/>
            <a:ext cx="480167" cy="369360"/>
          </a:xfrm>
          <a:prstGeom prst="rect">
            <a:avLst/>
          </a:prstGeom>
        </p:spPr>
      </p:pic>
      <p:cxnSp>
        <p:nvCxnSpPr>
          <p:cNvPr id="53" name="直接箭头连接符 88">
            <a:extLst>
              <a:ext uri="{FF2B5EF4-FFF2-40B4-BE49-F238E27FC236}">
                <a16:creationId xmlns:a16="http://schemas.microsoft.com/office/drawing/2014/main" id="{9CA7F860-AED9-E440-BD9E-B647FA233598}"/>
              </a:ext>
            </a:extLst>
          </p:cNvPr>
          <p:cNvCxnSpPr/>
          <p:nvPr/>
        </p:nvCxnSpPr>
        <p:spPr>
          <a:xfrm>
            <a:off x="9474600" y="2616576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90">
            <a:extLst>
              <a:ext uri="{FF2B5EF4-FFF2-40B4-BE49-F238E27FC236}">
                <a16:creationId xmlns:a16="http://schemas.microsoft.com/office/drawing/2014/main" id="{D40BF78B-D2C9-3046-B26E-3BC3140967F7}"/>
              </a:ext>
            </a:extLst>
          </p:cNvPr>
          <p:cNvCxnSpPr/>
          <p:nvPr/>
        </p:nvCxnSpPr>
        <p:spPr>
          <a:xfrm flipH="1">
            <a:off x="9474600" y="2851071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形 55">
            <a:extLst>
              <a:ext uri="{FF2B5EF4-FFF2-40B4-BE49-F238E27FC236}">
                <a16:creationId xmlns:a16="http://schemas.microsoft.com/office/drawing/2014/main" id="{CDF0C803-A678-D743-8630-2E980BDCF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8527" y="2239174"/>
            <a:ext cx="458177" cy="458177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E7FA88B1-AAE3-C046-8307-06B63D6A6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2261" y="2810384"/>
            <a:ext cx="458177" cy="4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10664</TotalTime>
  <Words>2035</Words>
  <Application>Microsoft Office PowerPoint</Application>
  <PresentationFormat>Widescreen</PresentationFormat>
  <Paragraphs>447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D-DIN</vt:lpstr>
      <vt:lpstr>Helvetica Light</vt:lpstr>
      <vt:lpstr>Helvetica Neue Medium</vt:lpstr>
      <vt:lpstr>Helvetica Neue Thin</vt:lpstr>
      <vt:lpstr>Hiragino Sans GB W3</vt:lpstr>
      <vt:lpstr>Noto Sans S Chinese Regular</vt:lpstr>
      <vt:lpstr>宋体</vt:lpstr>
      <vt:lpstr>Microsoft YaHei</vt:lpstr>
      <vt:lpstr>Microsoft YaHei</vt:lpstr>
      <vt:lpstr>等线</vt:lpstr>
      <vt:lpstr>SimHei</vt:lpstr>
      <vt:lpstr>Arial</vt:lpstr>
      <vt:lpstr>Calibri</vt:lpstr>
      <vt:lpstr>Helvetica</vt:lpstr>
      <vt:lpstr>Segoe UI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Xin Feng</cp:lastModifiedBy>
  <cp:revision>496</cp:revision>
  <dcterms:created xsi:type="dcterms:W3CDTF">2018-10-23T04:04:46Z</dcterms:created>
  <dcterms:modified xsi:type="dcterms:W3CDTF">2019-04-30T07:18:49Z</dcterms:modified>
</cp:coreProperties>
</file>